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charset="1" panose="020F0502020204030203"/>
      <p:regular r:id="rId10"/>
    </p:embeddedFont>
    <p:embeddedFont>
      <p:font typeface="Lato Bold" charset="1" panose="020F0502020204030203"/>
      <p:regular r:id="rId11"/>
    </p:embeddedFont>
    <p:embeddedFont>
      <p:font typeface="Lato Italics" charset="1" panose="020F0502020204030203"/>
      <p:regular r:id="rId12"/>
    </p:embeddedFont>
    <p:embeddedFont>
      <p:font typeface="Lato Bold Italics" charset="1" panose="020F0502020204030203"/>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700000">
            <a:off x="15004959" y="1860459"/>
            <a:ext cx="6566081" cy="6566081"/>
            <a:chOff x="0" y="0"/>
            <a:chExt cx="1913890" cy="1913890"/>
          </a:xfrm>
        </p:grpSpPr>
        <p:sp>
          <p:nvSpPr>
            <p:cNvPr name="Freeform 3" id="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4" id="4"/>
          <p:cNvGrpSpPr/>
          <p:nvPr/>
        </p:nvGrpSpPr>
        <p:grpSpPr>
          <a:xfrm rot="2700000">
            <a:off x="15361560" y="2217060"/>
            <a:ext cx="5852880" cy="5852880"/>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6" id="6"/>
          <p:cNvGrpSpPr/>
          <p:nvPr/>
        </p:nvGrpSpPr>
        <p:grpSpPr>
          <a:xfrm rot="2700000">
            <a:off x="11143419" y="8163269"/>
            <a:ext cx="6164339" cy="6164339"/>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2B4A9D"/>
            </a:solidFill>
          </p:spPr>
        </p:sp>
      </p:grpSp>
      <p:sp>
        <p:nvSpPr>
          <p:cNvPr name="Freeform 8" id="8"/>
          <p:cNvSpPr/>
          <p:nvPr/>
        </p:nvSpPr>
        <p:spPr>
          <a:xfrm flipH="false" flipV="false" rot="0">
            <a:off x="15499815" y="1028700"/>
            <a:ext cx="766692" cy="639839"/>
          </a:xfrm>
          <a:custGeom>
            <a:avLst/>
            <a:gdLst/>
            <a:ahLst/>
            <a:cxnLst/>
            <a:rect r="r" b="b" t="t" l="l"/>
            <a:pathLst>
              <a:path h="639839" w="766692">
                <a:moveTo>
                  <a:pt x="0" y="0"/>
                </a:moveTo>
                <a:lnTo>
                  <a:pt x="766692" y="0"/>
                </a:lnTo>
                <a:lnTo>
                  <a:pt x="766692" y="639839"/>
                </a:lnTo>
                <a:lnTo>
                  <a:pt x="0" y="6398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224837" y="3701213"/>
            <a:ext cx="12616379" cy="1466850"/>
          </a:xfrm>
          <a:prstGeom prst="rect">
            <a:avLst/>
          </a:prstGeom>
        </p:spPr>
        <p:txBody>
          <a:bodyPr anchor="t" rtlCol="false" tIns="0" lIns="0" bIns="0" rIns="0">
            <a:spAutoFit/>
          </a:bodyPr>
          <a:lstStyle/>
          <a:p>
            <a:pPr>
              <a:lnSpc>
                <a:spcPts val="10499"/>
              </a:lnSpc>
            </a:pPr>
            <a:r>
              <a:rPr lang="en-US" sz="9999" spc="999">
                <a:solidFill>
                  <a:srgbClr val="5271FF"/>
                </a:solidFill>
                <a:latin typeface="Poppins Heavy"/>
              </a:rPr>
              <a:t>PROYECTO</a:t>
            </a:r>
          </a:p>
        </p:txBody>
      </p:sp>
      <p:sp>
        <p:nvSpPr>
          <p:cNvPr name="TextBox 10" id="10"/>
          <p:cNvSpPr txBox="true"/>
          <p:nvPr/>
        </p:nvSpPr>
        <p:spPr>
          <a:xfrm rot="0">
            <a:off x="2224837" y="5041183"/>
            <a:ext cx="12616379" cy="1781186"/>
          </a:xfrm>
          <a:prstGeom prst="rect">
            <a:avLst/>
          </a:prstGeom>
        </p:spPr>
        <p:txBody>
          <a:bodyPr anchor="t" rtlCol="false" tIns="0" lIns="0" bIns="0" rIns="0">
            <a:spAutoFit/>
          </a:bodyPr>
          <a:lstStyle/>
          <a:p>
            <a:pPr>
              <a:lnSpc>
                <a:spcPts val="12600"/>
              </a:lnSpc>
            </a:pPr>
            <a:r>
              <a:rPr lang="en-US" sz="12000" spc="600">
                <a:solidFill>
                  <a:srgbClr val="2B4A9D"/>
                </a:solidFill>
                <a:latin typeface="Poppins Heavy"/>
              </a:rPr>
              <a:t>P. INTERNET</a:t>
            </a:r>
          </a:p>
        </p:txBody>
      </p:sp>
      <p:sp>
        <p:nvSpPr>
          <p:cNvPr name="TextBox 11" id="11"/>
          <p:cNvSpPr txBox="true"/>
          <p:nvPr/>
        </p:nvSpPr>
        <p:spPr>
          <a:xfrm rot="0">
            <a:off x="2224837" y="7260387"/>
            <a:ext cx="12616379" cy="523875"/>
          </a:xfrm>
          <a:prstGeom prst="rect">
            <a:avLst/>
          </a:prstGeom>
        </p:spPr>
        <p:txBody>
          <a:bodyPr anchor="t" rtlCol="false" tIns="0" lIns="0" bIns="0" rIns="0">
            <a:spAutoFit/>
          </a:bodyPr>
          <a:lstStyle/>
          <a:p>
            <a:pPr>
              <a:lnSpc>
                <a:spcPts val="4200"/>
              </a:lnSpc>
            </a:pPr>
            <a:r>
              <a:rPr lang="en-US" sz="3000" spc="300">
                <a:solidFill>
                  <a:srgbClr val="000000"/>
                </a:solidFill>
                <a:latin typeface="Lato"/>
              </a:rPr>
              <a:t>TIENDA “EL CHIVAPUMA”</a:t>
            </a:r>
          </a:p>
        </p:txBody>
      </p:sp>
      <p:sp>
        <p:nvSpPr>
          <p:cNvPr name="TextBox 12" id="12"/>
          <p:cNvSpPr txBox="true"/>
          <p:nvPr/>
        </p:nvSpPr>
        <p:spPr>
          <a:xfrm rot="0">
            <a:off x="8811407" y="990600"/>
            <a:ext cx="6447481" cy="809625"/>
          </a:xfrm>
          <a:prstGeom prst="rect">
            <a:avLst/>
          </a:prstGeom>
        </p:spPr>
        <p:txBody>
          <a:bodyPr anchor="t" rtlCol="false" tIns="0" lIns="0" bIns="0" rIns="0">
            <a:spAutoFit/>
          </a:bodyPr>
          <a:lstStyle/>
          <a:p>
            <a:pPr algn="r">
              <a:lnSpc>
                <a:spcPts val="6299"/>
              </a:lnSpc>
            </a:pPr>
            <a:r>
              <a:rPr lang="en-US" sz="4500" spc="450">
                <a:solidFill>
                  <a:srgbClr val="000000"/>
                </a:solidFill>
                <a:latin typeface="Poppins Bold"/>
              </a:rPr>
              <a:t>EQUIPO 13</a:t>
            </a:r>
          </a:p>
        </p:txBody>
      </p:sp>
      <p:sp>
        <p:nvSpPr>
          <p:cNvPr name="Freeform 13" id="13"/>
          <p:cNvSpPr/>
          <p:nvPr/>
        </p:nvSpPr>
        <p:spPr>
          <a:xfrm flipH="false" flipV="false" rot="0">
            <a:off x="-4134433" y="1004889"/>
            <a:ext cx="12993464" cy="2102579"/>
          </a:xfrm>
          <a:custGeom>
            <a:avLst/>
            <a:gdLst/>
            <a:ahLst/>
            <a:cxnLst/>
            <a:rect r="r" b="b" t="t" l="l"/>
            <a:pathLst>
              <a:path h="2102579" w="12993464">
                <a:moveTo>
                  <a:pt x="0" y="0"/>
                </a:moveTo>
                <a:lnTo>
                  <a:pt x="12993465" y="0"/>
                </a:lnTo>
                <a:lnTo>
                  <a:pt x="12993465" y="2102578"/>
                </a:lnTo>
                <a:lnTo>
                  <a:pt x="0" y="2102578"/>
                </a:lnTo>
                <a:lnTo>
                  <a:pt x="0" y="0"/>
                </a:lnTo>
                <a:close/>
              </a:path>
            </a:pathLst>
          </a:custGeom>
          <a:blipFill>
            <a:blip r:embed="rId4">
              <a:alphaModFix amt="69000"/>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0" y="0"/>
            <a:ext cx="541602" cy="10287000"/>
            <a:chOff x="0" y="0"/>
            <a:chExt cx="157867" cy="2998468"/>
          </a:xfrm>
        </p:grpSpPr>
        <p:sp>
          <p:nvSpPr>
            <p:cNvPr name="Freeform 15" id="15"/>
            <p:cNvSpPr/>
            <p:nvPr/>
          </p:nvSpPr>
          <p:spPr>
            <a:xfrm flipH="false" flipV="false" rot="0">
              <a:off x="0" y="0"/>
              <a:ext cx="157867" cy="2998468"/>
            </a:xfrm>
            <a:custGeom>
              <a:avLst/>
              <a:gdLst/>
              <a:ahLst/>
              <a:cxnLst/>
              <a:rect r="r" b="b" t="t" l="l"/>
              <a:pathLst>
                <a:path h="2998468" w="157867">
                  <a:moveTo>
                    <a:pt x="0" y="0"/>
                  </a:moveTo>
                  <a:lnTo>
                    <a:pt x="157867" y="0"/>
                  </a:lnTo>
                  <a:lnTo>
                    <a:pt x="157867" y="2998468"/>
                  </a:lnTo>
                  <a:lnTo>
                    <a:pt x="0" y="2998468"/>
                  </a:lnTo>
                  <a:close/>
                </a:path>
              </a:pathLst>
            </a:custGeom>
            <a:solidFill>
              <a:srgbClr val="2B4A9D"/>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763478"/>
            <a:ext cx="18288000" cy="7523522"/>
            <a:chOff x="0" y="0"/>
            <a:chExt cx="6671512" cy="2744601"/>
          </a:xfrm>
        </p:grpSpPr>
        <p:sp>
          <p:nvSpPr>
            <p:cNvPr name="Freeform 3" id="3"/>
            <p:cNvSpPr/>
            <p:nvPr/>
          </p:nvSpPr>
          <p:spPr>
            <a:xfrm flipH="false" flipV="false" rot="0">
              <a:off x="0" y="0"/>
              <a:ext cx="6671512" cy="2744601"/>
            </a:xfrm>
            <a:custGeom>
              <a:avLst/>
              <a:gdLst/>
              <a:ahLst/>
              <a:cxnLst/>
              <a:rect r="r" b="b" t="t" l="l"/>
              <a:pathLst>
                <a:path h="2744601" w="6671512">
                  <a:moveTo>
                    <a:pt x="0" y="0"/>
                  </a:moveTo>
                  <a:lnTo>
                    <a:pt x="6671512" y="0"/>
                  </a:lnTo>
                  <a:lnTo>
                    <a:pt x="6671512" y="2744601"/>
                  </a:lnTo>
                  <a:lnTo>
                    <a:pt x="0" y="2744601"/>
                  </a:lnTo>
                  <a:close/>
                </a:path>
              </a:pathLst>
            </a:custGeom>
            <a:solidFill>
              <a:srgbClr val="2B4A9D"/>
            </a:solidFill>
          </p:spPr>
        </p:sp>
      </p:grpSp>
      <p:grpSp>
        <p:nvGrpSpPr>
          <p:cNvPr name="Group 4" id="4"/>
          <p:cNvGrpSpPr/>
          <p:nvPr/>
        </p:nvGrpSpPr>
        <p:grpSpPr>
          <a:xfrm rot="381190">
            <a:off x="3205592" y="-705158"/>
            <a:ext cx="18288000" cy="1655287"/>
            <a:chOff x="0" y="0"/>
            <a:chExt cx="6671512" cy="603853"/>
          </a:xfrm>
        </p:grpSpPr>
        <p:sp>
          <p:nvSpPr>
            <p:cNvPr name="Freeform 5" id="5"/>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grpSp>
        <p:nvGrpSpPr>
          <p:cNvPr name="Group 6" id="6"/>
          <p:cNvGrpSpPr/>
          <p:nvPr/>
        </p:nvGrpSpPr>
        <p:grpSpPr>
          <a:xfrm rot="-284447">
            <a:off x="-5973836" y="-451299"/>
            <a:ext cx="18288000" cy="1655287"/>
            <a:chOff x="0" y="0"/>
            <a:chExt cx="6671512" cy="603853"/>
          </a:xfrm>
        </p:grpSpPr>
        <p:sp>
          <p:nvSpPr>
            <p:cNvPr name="Freeform 7" id="7"/>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Freeform 8" id="8"/>
          <p:cNvSpPr/>
          <p:nvPr/>
        </p:nvSpPr>
        <p:spPr>
          <a:xfrm flipH="false" flipV="false" rot="0">
            <a:off x="2808934" y="3542928"/>
            <a:ext cx="12670132" cy="5964622"/>
          </a:xfrm>
          <a:custGeom>
            <a:avLst/>
            <a:gdLst/>
            <a:ahLst/>
            <a:cxnLst/>
            <a:rect r="r" b="b" t="t" l="l"/>
            <a:pathLst>
              <a:path h="5964622" w="12670132">
                <a:moveTo>
                  <a:pt x="0" y="0"/>
                </a:moveTo>
                <a:lnTo>
                  <a:pt x="12670132" y="0"/>
                </a:lnTo>
                <a:lnTo>
                  <a:pt x="12670132" y="5964622"/>
                </a:lnTo>
                <a:lnTo>
                  <a:pt x="0" y="5964622"/>
                </a:lnTo>
                <a:lnTo>
                  <a:pt x="0" y="0"/>
                </a:lnTo>
                <a:close/>
              </a:path>
            </a:pathLst>
          </a:custGeom>
          <a:blipFill>
            <a:blip r:embed="rId2"/>
            <a:stretch>
              <a:fillRect l="0" t="0" r="0" b="0"/>
            </a:stretch>
          </a:blipFill>
        </p:spPr>
      </p:sp>
      <p:sp>
        <p:nvSpPr>
          <p:cNvPr name="TextBox 9" id="9"/>
          <p:cNvSpPr txBox="true"/>
          <p:nvPr/>
        </p:nvSpPr>
        <p:spPr>
          <a:xfrm rot="0">
            <a:off x="1480498" y="1375865"/>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Ultra-Bold"/>
              </a:rPr>
              <a:t>PROCESO DE PAGO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713001" y="-1128319"/>
            <a:ext cx="5770168" cy="577016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B4A9D"/>
            </a:solidFill>
          </p:spPr>
        </p:sp>
      </p:grpSp>
      <p:grpSp>
        <p:nvGrpSpPr>
          <p:cNvPr name="Group 4" id="4"/>
          <p:cNvGrpSpPr/>
          <p:nvPr/>
        </p:nvGrpSpPr>
        <p:grpSpPr>
          <a:xfrm rot="0">
            <a:off x="9191672" y="566151"/>
            <a:ext cx="2396931" cy="9154697"/>
            <a:chOff x="0" y="0"/>
            <a:chExt cx="874407" cy="3339658"/>
          </a:xfrm>
        </p:grpSpPr>
        <p:sp>
          <p:nvSpPr>
            <p:cNvPr name="Freeform 5" id="5"/>
            <p:cNvSpPr/>
            <p:nvPr/>
          </p:nvSpPr>
          <p:spPr>
            <a:xfrm flipH="false" flipV="false" rot="0">
              <a:off x="0" y="0"/>
              <a:ext cx="874407" cy="3339659"/>
            </a:xfrm>
            <a:custGeom>
              <a:avLst/>
              <a:gdLst/>
              <a:ahLst/>
              <a:cxnLst/>
              <a:rect r="r" b="b" t="t" l="l"/>
              <a:pathLst>
                <a:path h="3339659" w="874407">
                  <a:moveTo>
                    <a:pt x="0" y="0"/>
                  </a:moveTo>
                  <a:lnTo>
                    <a:pt x="874407" y="0"/>
                  </a:lnTo>
                  <a:lnTo>
                    <a:pt x="874407" y="3339659"/>
                  </a:lnTo>
                  <a:lnTo>
                    <a:pt x="0" y="3339659"/>
                  </a:lnTo>
                  <a:close/>
                </a:path>
              </a:pathLst>
            </a:custGeom>
            <a:solidFill>
              <a:srgbClr val="5271FF"/>
            </a:solidFill>
          </p:spPr>
        </p:sp>
      </p:grpSp>
      <p:grpSp>
        <p:nvGrpSpPr>
          <p:cNvPr name="Group 6" id="6"/>
          <p:cNvGrpSpPr/>
          <p:nvPr/>
        </p:nvGrpSpPr>
        <p:grpSpPr>
          <a:xfrm rot="0">
            <a:off x="619537" y="8172754"/>
            <a:ext cx="1635964" cy="1633346"/>
            <a:chOff x="0" y="0"/>
            <a:chExt cx="6350000" cy="6339840"/>
          </a:xfrm>
        </p:grpSpPr>
        <p:sp>
          <p:nvSpPr>
            <p:cNvPr name="Freeform 7" id="7"/>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8" id="8"/>
          <p:cNvGrpSpPr/>
          <p:nvPr/>
        </p:nvGrpSpPr>
        <p:grpSpPr>
          <a:xfrm rot="5400000">
            <a:off x="618228" y="566151"/>
            <a:ext cx="1635964" cy="1633346"/>
            <a:chOff x="0" y="0"/>
            <a:chExt cx="6350000" cy="6339840"/>
          </a:xfrm>
        </p:grpSpPr>
        <p:sp>
          <p:nvSpPr>
            <p:cNvPr name="Freeform 9" id="9"/>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0" id="10"/>
          <p:cNvSpPr/>
          <p:nvPr/>
        </p:nvSpPr>
        <p:spPr>
          <a:xfrm flipH="false" flipV="false" rot="0">
            <a:off x="10081914" y="2538675"/>
            <a:ext cx="5441682" cy="5332848"/>
          </a:xfrm>
          <a:custGeom>
            <a:avLst/>
            <a:gdLst/>
            <a:ahLst/>
            <a:cxnLst/>
            <a:rect r="r" b="b" t="t" l="l"/>
            <a:pathLst>
              <a:path h="5332848" w="5441682">
                <a:moveTo>
                  <a:pt x="0" y="0"/>
                </a:moveTo>
                <a:lnTo>
                  <a:pt x="5441682" y="0"/>
                </a:lnTo>
                <a:lnTo>
                  <a:pt x="5441682" y="5332848"/>
                </a:lnTo>
                <a:lnTo>
                  <a:pt x="0" y="5332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540028" y="3988748"/>
            <a:ext cx="8183276" cy="895354"/>
          </a:xfrm>
          <a:prstGeom prst="rect">
            <a:avLst/>
          </a:prstGeom>
        </p:spPr>
        <p:txBody>
          <a:bodyPr anchor="t" rtlCol="false" tIns="0" lIns="0" bIns="0" rIns="0">
            <a:spAutoFit/>
          </a:bodyPr>
          <a:lstStyle/>
          <a:p>
            <a:pPr algn="ctr">
              <a:lnSpc>
                <a:spcPts val="6300"/>
              </a:lnSpc>
            </a:pPr>
            <a:r>
              <a:rPr lang="en-US" sz="6000" spc="300">
                <a:solidFill>
                  <a:srgbClr val="2B4A9D"/>
                </a:solidFill>
                <a:latin typeface="Poppins Ultra-Bold"/>
              </a:rPr>
              <a:t>BACK END</a:t>
            </a:r>
          </a:p>
        </p:txBody>
      </p:sp>
      <p:sp>
        <p:nvSpPr>
          <p:cNvPr name="TextBox 12" id="12"/>
          <p:cNvSpPr txBox="true"/>
          <p:nvPr/>
        </p:nvSpPr>
        <p:spPr>
          <a:xfrm rot="0">
            <a:off x="940077" y="5260226"/>
            <a:ext cx="7383176" cy="523875"/>
          </a:xfrm>
          <a:prstGeom prst="rect">
            <a:avLst/>
          </a:prstGeom>
        </p:spPr>
        <p:txBody>
          <a:bodyPr anchor="t" rtlCol="false" tIns="0" lIns="0" bIns="0" rIns="0">
            <a:spAutoFit/>
          </a:bodyPr>
          <a:lstStyle/>
          <a:p>
            <a:pPr algn="ctr">
              <a:lnSpc>
                <a:spcPts val="4200"/>
              </a:lnSpc>
            </a:pPr>
            <a:r>
              <a:rPr lang="en-US" sz="3000" spc="300">
                <a:solidFill>
                  <a:srgbClr val="000000"/>
                </a:solidFill>
                <a:latin typeface="Lato"/>
              </a:rPr>
              <a:t>SIGN UP Y LOG IN</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834" y="2425592"/>
            <a:ext cx="9968424" cy="1259922"/>
            <a:chOff x="0" y="0"/>
            <a:chExt cx="3636508" cy="459623"/>
          </a:xfrm>
        </p:grpSpPr>
        <p:sp>
          <p:nvSpPr>
            <p:cNvPr name="Freeform 3" id="3"/>
            <p:cNvSpPr/>
            <p:nvPr/>
          </p:nvSpPr>
          <p:spPr>
            <a:xfrm flipH="false" flipV="false" rot="0">
              <a:off x="0" y="0"/>
              <a:ext cx="3636508" cy="459623"/>
            </a:xfrm>
            <a:custGeom>
              <a:avLst/>
              <a:gdLst/>
              <a:ahLst/>
              <a:cxnLst/>
              <a:rect r="r" b="b" t="t" l="l"/>
              <a:pathLst>
                <a:path h="459623" w="3636508">
                  <a:moveTo>
                    <a:pt x="0" y="0"/>
                  </a:moveTo>
                  <a:lnTo>
                    <a:pt x="3636508" y="0"/>
                  </a:lnTo>
                  <a:lnTo>
                    <a:pt x="3636508" y="459623"/>
                  </a:lnTo>
                  <a:lnTo>
                    <a:pt x="0" y="459623"/>
                  </a:lnTo>
                  <a:close/>
                </a:path>
              </a:pathLst>
            </a:custGeom>
            <a:solidFill>
              <a:srgbClr val="2B4A9D"/>
            </a:solidFill>
          </p:spPr>
        </p:sp>
      </p:grpSp>
      <p:grpSp>
        <p:nvGrpSpPr>
          <p:cNvPr name="Group 4" id="4"/>
          <p:cNvGrpSpPr/>
          <p:nvPr/>
        </p:nvGrpSpPr>
        <p:grpSpPr>
          <a:xfrm rot="-2700000">
            <a:off x="-3283041" y="-3283041"/>
            <a:ext cx="6566081" cy="6566081"/>
            <a:chOff x="0" y="0"/>
            <a:chExt cx="1913890" cy="1913890"/>
          </a:xfrm>
        </p:grpSpPr>
        <p:sp>
          <p:nvSpPr>
            <p:cNvPr name="Freeform 5" id="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6" id="6"/>
          <p:cNvGrpSpPr/>
          <p:nvPr/>
        </p:nvGrpSpPr>
        <p:grpSpPr>
          <a:xfrm rot="2700000">
            <a:off x="-2926440" y="-2926440"/>
            <a:ext cx="5852880" cy="5852880"/>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8" id="8"/>
          <p:cNvGrpSpPr/>
          <p:nvPr/>
        </p:nvGrpSpPr>
        <p:grpSpPr>
          <a:xfrm rot="-2700000">
            <a:off x="-3283041" y="7003959"/>
            <a:ext cx="6566081" cy="6566081"/>
            <a:chOff x="0" y="0"/>
            <a:chExt cx="1913890" cy="1913890"/>
          </a:xfrm>
        </p:grpSpPr>
        <p:sp>
          <p:nvSpPr>
            <p:cNvPr name="Freeform 9" id="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0" id="10"/>
          <p:cNvGrpSpPr/>
          <p:nvPr/>
        </p:nvGrpSpPr>
        <p:grpSpPr>
          <a:xfrm rot="2700000">
            <a:off x="-2926440" y="7360560"/>
            <a:ext cx="5852880" cy="5852880"/>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grpSp>
        <p:nvGrpSpPr>
          <p:cNvPr name="Group 12" id="12"/>
          <p:cNvGrpSpPr/>
          <p:nvPr/>
        </p:nvGrpSpPr>
        <p:grpSpPr>
          <a:xfrm rot="-2700000">
            <a:off x="-3283041" y="8117325"/>
            <a:ext cx="6566081" cy="6566081"/>
            <a:chOff x="0" y="0"/>
            <a:chExt cx="1913890" cy="1913890"/>
          </a:xfrm>
        </p:grpSpPr>
        <p:sp>
          <p:nvSpPr>
            <p:cNvPr name="Freeform 13" id="1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5271FF"/>
            </a:solidFill>
          </p:spPr>
        </p:sp>
      </p:grpSp>
      <p:grpSp>
        <p:nvGrpSpPr>
          <p:cNvPr name="Group 14" id="14"/>
          <p:cNvGrpSpPr/>
          <p:nvPr/>
        </p:nvGrpSpPr>
        <p:grpSpPr>
          <a:xfrm rot="2700000">
            <a:off x="-2926440" y="8473925"/>
            <a:ext cx="5852880" cy="5852880"/>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0" y="1913890"/>
                  </a:lnTo>
                  <a:lnTo>
                    <a:pt x="1913890" y="1913890"/>
                  </a:lnTo>
                  <a:lnTo>
                    <a:pt x="1913890" y="0"/>
                  </a:lnTo>
                  <a:lnTo>
                    <a:pt x="0" y="0"/>
                  </a:lnTo>
                  <a:close/>
                  <a:moveTo>
                    <a:pt x="1852930" y="1852930"/>
                  </a:moveTo>
                  <a:lnTo>
                    <a:pt x="59690" y="1852930"/>
                  </a:lnTo>
                  <a:lnTo>
                    <a:pt x="59690" y="59690"/>
                  </a:lnTo>
                  <a:lnTo>
                    <a:pt x="1852930" y="59690"/>
                  </a:lnTo>
                  <a:lnTo>
                    <a:pt x="1852930" y="1852930"/>
                  </a:lnTo>
                  <a:close/>
                </a:path>
              </a:pathLst>
            </a:custGeom>
            <a:solidFill>
              <a:srgbClr val="FFFFFF"/>
            </a:solidFill>
          </p:spPr>
        </p:sp>
      </p:grpSp>
      <p:sp>
        <p:nvSpPr>
          <p:cNvPr name="TextBox 16" id="16"/>
          <p:cNvSpPr txBox="true"/>
          <p:nvPr/>
        </p:nvSpPr>
        <p:spPr>
          <a:xfrm rot="0">
            <a:off x="895350" y="4982535"/>
            <a:ext cx="9233976" cy="1590675"/>
          </a:xfrm>
          <a:prstGeom prst="rect">
            <a:avLst/>
          </a:prstGeom>
        </p:spPr>
        <p:txBody>
          <a:bodyPr anchor="t" rtlCol="false" tIns="0" lIns="0" bIns="0" rIns="0">
            <a:spAutoFit/>
          </a:bodyPr>
          <a:lstStyle/>
          <a:p>
            <a:pPr algn="ctr">
              <a:lnSpc>
                <a:spcPts val="4200"/>
              </a:lnSpc>
            </a:pPr>
            <a:r>
              <a:rPr lang="en-US" sz="3000" spc="300">
                <a:solidFill>
                  <a:srgbClr val="000000"/>
                </a:solidFill>
                <a:latin typeface="Lato Italics"/>
              </a:rPr>
              <a:t>EMANUEL ALEJANDRO GUTIERREZ ROMERO</a:t>
            </a:r>
          </a:p>
          <a:p>
            <a:pPr algn="ctr">
              <a:lnSpc>
                <a:spcPts val="4200"/>
              </a:lnSpc>
            </a:pPr>
            <a:r>
              <a:rPr lang="en-US" sz="3000" spc="300">
                <a:solidFill>
                  <a:srgbClr val="000000"/>
                </a:solidFill>
                <a:latin typeface="Lato Italics"/>
              </a:rPr>
              <a:t>ALDO GUILLERMO ROMAN DEL MURO</a:t>
            </a:r>
          </a:p>
          <a:p>
            <a:pPr algn="ctr">
              <a:lnSpc>
                <a:spcPts val="4200"/>
              </a:lnSpc>
            </a:pPr>
            <a:r>
              <a:rPr lang="en-US" sz="3000" spc="300">
                <a:solidFill>
                  <a:srgbClr val="000000"/>
                </a:solidFill>
                <a:latin typeface="Lato Italics"/>
              </a:rPr>
              <a:t>CESAR YAHEL VARGAS AMEZOLA</a:t>
            </a:r>
          </a:p>
        </p:txBody>
      </p:sp>
      <p:sp>
        <p:nvSpPr>
          <p:cNvPr name="TextBox 17" id="17"/>
          <p:cNvSpPr txBox="true"/>
          <p:nvPr/>
        </p:nvSpPr>
        <p:spPr>
          <a:xfrm rot="0">
            <a:off x="895350" y="3742663"/>
            <a:ext cx="9233976"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Ultra-Bold"/>
              </a:rPr>
              <a:t>EQUIPO</a:t>
            </a:r>
          </a:p>
        </p:txBody>
      </p:sp>
      <p:grpSp>
        <p:nvGrpSpPr>
          <p:cNvPr name="Group 18" id="18"/>
          <p:cNvGrpSpPr/>
          <p:nvPr/>
        </p:nvGrpSpPr>
        <p:grpSpPr>
          <a:xfrm rot="0">
            <a:off x="10129326" y="0"/>
            <a:ext cx="8158674" cy="10287000"/>
            <a:chOff x="0" y="0"/>
            <a:chExt cx="2976306" cy="3752725"/>
          </a:xfrm>
        </p:grpSpPr>
        <p:sp>
          <p:nvSpPr>
            <p:cNvPr name="Freeform 19" id="19"/>
            <p:cNvSpPr/>
            <p:nvPr/>
          </p:nvSpPr>
          <p:spPr>
            <a:xfrm flipH="false" flipV="false" rot="0">
              <a:off x="0" y="0"/>
              <a:ext cx="2976306" cy="3752726"/>
            </a:xfrm>
            <a:custGeom>
              <a:avLst/>
              <a:gdLst/>
              <a:ahLst/>
              <a:cxnLst/>
              <a:rect r="r" b="b" t="t" l="l"/>
              <a:pathLst>
                <a:path h="3752726" w="2976306">
                  <a:moveTo>
                    <a:pt x="0" y="0"/>
                  </a:moveTo>
                  <a:lnTo>
                    <a:pt x="2976306" y="0"/>
                  </a:lnTo>
                  <a:lnTo>
                    <a:pt x="2976306" y="3752726"/>
                  </a:lnTo>
                  <a:lnTo>
                    <a:pt x="0" y="3752726"/>
                  </a:lnTo>
                  <a:close/>
                </a:path>
              </a:pathLst>
            </a:custGeom>
            <a:solidFill>
              <a:srgbClr val="2B4A9D"/>
            </a:solidFill>
          </p:spPr>
        </p:sp>
      </p:grpSp>
      <p:sp>
        <p:nvSpPr>
          <p:cNvPr name="Freeform 20" id="20"/>
          <p:cNvSpPr/>
          <p:nvPr/>
        </p:nvSpPr>
        <p:spPr>
          <a:xfrm flipH="false" flipV="false" rot="0">
            <a:off x="11126767" y="2614671"/>
            <a:ext cx="5854075" cy="5854075"/>
          </a:xfrm>
          <a:custGeom>
            <a:avLst/>
            <a:gdLst/>
            <a:ahLst/>
            <a:cxnLst/>
            <a:rect r="r" b="b" t="t" l="l"/>
            <a:pathLst>
              <a:path h="5854075" w="5854075">
                <a:moveTo>
                  <a:pt x="0" y="0"/>
                </a:moveTo>
                <a:lnTo>
                  <a:pt x="5854074" y="0"/>
                </a:lnTo>
                <a:lnTo>
                  <a:pt x="5854074" y="5854075"/>
                </a:lnTo>
                <a:lnTo>
                  <a:pt x="0" y="5854075"/>
                </a:lnTo>
                <a:lnTo>
                  <a:pt x="0" y="0"/>
                </a:lnTo>
                <a:close/>
              </a:path>
            </a:pathLst>
          </a:custGeom>
          <a:blipFill>
            <a:blip r:embed="rId2"/>
            <a:stretch>
              <a:fillRect l="0" t="0" r="0" b="0"/>
            </a:stretch>
          </a:blipFill>
        </p:spPr>
      </p:sp>
      <p:sp>
        <p:nvSpPr>
          <p:cNvPr name="TextBox 21" id="21"/>
          <p:cNvSpPr txBox="true"/>
          <p:nvPr/>
        </p:nvSpPr>
        <p:spPr>
          <a:xfrm rot="0">
            <a:off x="3997858" y="2523496"/>
            <a:ext cx="2528376" cy="1190625"/>
          </a:xfrm>
          <a:prstGeom prst="rect">
            <a:avLst/>
          </a:prstGeom>
        </p:spPr>
        <p:txBody>
          <a:bodyPr anchor="t" rtlCol="false" tIns="0" lIns="0" bIns="0" rIns="0">
            <a:spAutoFit/>
          </a:bodyPr>
          <a:lstStyle/>
          <a:p>
            <a:pPr algn="ctr">
              <a:lnSpc>
                <a:spcPts val="8400"/>
              </a:lnSpc>
            </a:pPr>
            <a:r>
              <a:rPr lang="en-US" sz="8000" spc="400">
                <a:solidFill>
                  <a:srgbClr val="FFFFFF"/>
                </a:solidFill>
                <a:latin typeface="Poppins Heavy"/>
              </a:rPr>
              <a:t>13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Ultra-Bold"/>
              </a:rPr>
              <a:t>HERRAMIENTAS USADAS</a:t>
            </a:r>
          </a:p>
        </p:txBody>
      </p:sp>
      <p:grpSp>
        <p:nvGrpSpPr>
          <p:cNvPr name="Group 3" id="3"/>
          <p:cNvGrpSpPr/>
          <p:nvPr/>
        </p:nvGrpSpPr>
        <p:grpSpPr>
          <a:xfrm rot="0">
            <a:off x="9334500" y="2476500"/>
            <a:ext cx="8953500" cy="7810500"/>
            <a:chOff x="0" y="0"/>
            <a:chExt cx="3266261" cy="2849292"/>
          </a:xfrm>
        </p:grpSpPr>
        <p:sp>
          <p:nvSpPr>
            <p:cNvPr name="Freeform 4" id="4"/>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grpSp>
        <p:nvGrpSpPr>
          <p:cNvPr name="Group 5" id="5"/>
          <p:cNvGrpSpPr/>
          <p:nvPr/>
        </p:nvGrpSpPr>
        <p:grpSpPr>
          <a:xfrm rot="0">
            <a:off x="0" y="2476500"/>
            <a:ext cx="8953500" cy="7810500"/>
            <a:chOff x="0" y="0"/>
            <a:chExt cx="3266261" cy="2849292"/>
          </a:xfrm>
        </p:grpSpPr>
        <p:sp>
          <p:nvSpPr>
            <p:cNvPr name="Freeform 6" id="6"/>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grpSp>
        <p:nvGrpSpPr>
          <p:cNvPr name="Group 7" id="7"/>
          <p:cNvGrpSpPr/>
          <p:nvPr/>
        </p:nvGrpSpPr>
        <p:grpSpPr>
          <a:xfrm rot="0">
            <a:off x="0" y="0"/>
            <a:ext cx="18288000" cy="417760"/>
            <a:chOff x="0" y="0"/>
            <a:chExt cx="6671512" cy="152400"/>
          </a:xfrm>
        </p:grpSpPr>
        <p:sp>
          <p:nvSpPr>
            <p:cNvPr name="Freeform 8" id="8"/>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9" id="9"/>
          <p:cNvGrpSpPr/>
          <p:nvPr/>
        </p:nvGrpSpPr>
        <p:grpSpPr>
          <a:xfrm rot="5400000">
            <a:off x="-1963"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1" id="11"/>
          <p:cNvGrpSpPr/>
          <p:nvPr/>
        </p:nvGrpSpPr>
        <p:grpSpPr>
          <a:xfrm rot="-10800000">
            <a:off x="16652690"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3" id="13"/>
          <p:cNvSpPr/>
          <p:nvPr/>
        </p:nvSpPr>
        <p:spPr>
          <a:xfrm flipH="false" flipV="false" rot="0">
            <a:off x="2378184" y="7333831"/>
            <a:ext cx="3081677" cy="2679720"/>
          </a:xfrm>
          <a:custGeom>
            <a:avLst/>
            <a:gdLst/>
            <a:ahLst/>
            <a:cxnLst/>
            <a:rect r="r" b="b" t="t" l="l"/>
            <a:pathLst>
              <a:path h="2679720" w="3081677">
                <a:moveTo>
                  <a:pt x="0" y="0"/>
                </a:moveTo>
                <a:lnTo>
                  <a:pt x="3081678" y="0"/>
                </a:lnTo>
                <a:lnTo>
                  <a:pt x="3081678" y="2679720"/>
                </a:lnTo>
                <a:lnTo>
                  <a:pt x="0" y="2679720"/>
                </a:lnTo>
                <a:lnTo>
                  <a:pt x="0" y="0"/>
                </a:lnTo>
                <a:close/>
              </a:path>
            </a:pathLst>
          </a:custGeom>
          <a:blipFill>
            <a:blip r:embed="rId2"/>
            <a:stretch>
              <a:fillRect l="0" t="0" r="0" b="0"/>
            </a:stretch>
          </a:blipFill>
        </p:spPr>
      </p:sp>
      <p:sp>
        <p:nvSpPr>
          <p:cNvPr name="Freeform 14" id="14"/>
          <p:cNvSpPr/>
          <p:nvPr/>
        </p:nvSpPr>
        <p:spPr>
          <a:xfrm flipH="false" flipV="false" rot="0">
            <a:off x="11376819" y="7134423"/>
            <a:ext cx="5430684" cy="3054760"/>
          </a:xfrm>
          <a:custGeom>
            <a:avLst/>
            <a:gdLst/>
            <a:ahLst/>
            <a:cxnLst/>
            <a:rect r="r" b="b" t="t" l="l"/>
            <a:pathLst>
              <a:path h="3054760" w="5430684">
                <a:moveTo>
                  <a:pt x="0" y="0"/>
                </a:moveTo>
                <a:lnTo>
                  <a:pt x="5430683" y="0"/>
                </a:lnTo>
                <a:lnTo>
                  <a:pt x="5430683" y="3054760"/>
                </a:lnTo>
                <a:lnTo>
                  <a:pt x="0" y="3054760"/>
                </a:lnTo>
                <a:lnTo>
                  <a:pt x="0" y="0"/>
                </a:lnTo>
                <a:close/>
              </a:path>
            </a:pathLst>
          </a:custGeom>
          <a:blipFill>
            <a:blip r:embed="rId3"/>
            <a:stretch>
              <a:fillRect l="0" t="0" r="0" b="0"/>
            </a:stretch>
          </a:blipFill>
        </p:spPr>
      </p:sp>
      <p:sp>
        <p:nvSpPr>
          <p:cNvPr name="TextBox 15" id="15"/>
          <p:cNvSpPr txBox="true"/>
          <p:nvPr/>
        </p:nvSpPr>
        <p:spPr>
          <a:xfrm rot="0">
            <a:off x="9717561" y="3905449"/>
            <a:ext cx="8187378" cy="2381250"/>
          </a:xfrm>
          <a:prstGeom prst="rect">
            <a:avLst/>
          </a:prstGeom>
        </p:spPr>
        <p:txBody>
          <a:bodyPr anchor="t" rtlCol="false" tIns="0" lIns="0" bIns="0" rIns="0">
            <a:spAutoFit/>
          </a:bodyPr>
          <a:lstStyle/>
          <a:p>
            <a:pPr>
              <a:lnSpc>
                <a:spcPts val="3750"/>
              </a:lnSpc>
            </a:pPr>
            <a:r>
              <a:rPr lang="en-US" sz="3000" spc="150">
                <a:solidFill>
                  <a:srgbClr val="FFFFFF"/>
                </a:solidFill>
                <a:latin typeface="Lato Italics"/>
              </a:rPr>
              <a:t>Para el despliegue de nuestra  pagina usamos github pages la cual es la herramineta de despliegue de github que permite el despliegue de una pagina por usuario y/o cuenta de github.</a:t>
            </a:r>
          </a:p>
        </p:txBody>
      </p:sp>
      <p:sp>
        <p:nvSpPr>
          <p:cNvPr name="TextBox 16" id="16"/>
          <p:cNvSpPr txBox="true"/>
          <p:nvPr/>
        </p:nvSpPr>
        <p:spPr>
          <a:xfrm rot="0">
            <a:off x="383061" y="3895924"/>
            <a:ext cx="8187378" cy="2381250"/>
          </a:xfrm>
          <a:prstGeom prst="rect">
            <a:avLst/>
          </a:prstGeom>
        </p:spPr>
        <p:txBody>
          <a:bodyPr anchor="t" rtlCol="false" tIns="0" lIns="0" bIns="0" rIns="0">
            <a:spAutoFit/>
          </a:bodyPr>
          <a:lstStyle/>
          <a:p>
            <a:pPr>
              <a:lnSpc>
                <a:spcPts val="3750"/>
              </a:lnSpc>
            </a:pPr>
            <a:r>
              <a:rPr lang="en-US" sz="3000" spc="150">
                <a:solidFill>
                  <a:srgbClr val="FFFFFF"/>
                </a:solidFill>
                <a:latin typeface="Lato Italics"/>
              </a:rPr>
              <a:t>Nuestra pagina web cuenta con el uso de React.js la cual es una biblioteca Javascript de código abierto diseñada para crear interfaces de usuario con el objetivo de facilitar el desarrollo de aplicaciones en una sola página. </a:t>
            </a:r>
          </a:p>
        </p:txBody>
      </p:sp>
      <p:sp>
        <p:nvSpPr>
          <p:cNvPr name="TextBox 17" id="17"/>
          <p:cNvSpPr txBox="true"/>
          <p:nvPr/>
        </p:nvSpPr>
        <p:spPr>
          <a:xfrm rot="0">
            <a:off x="9717561" y="3102360"/>
            <a:ext cx="8187378" cy="523875"/>
          </a:xfrm>
          <a:prstGeom prst="rect">
            <a:avLst/>
          </a:prstGeom>
        </p:spPr>
        <p:txBody>
          <a:bodyPr anchor="t" rtlCol="false" tIns="0" lIns="0" bIns="0" rIns="0">
            <a:spAutoFit/>
          </a:bodyPr>
          <a:lstStyle/>
          <a:p>
            <a:pPr>
              <a:lnSpc>
                <a:spcPts val="4200"/>
              </a:lnSpc>
            </a:pPr>
            <a:r>
              <a:rPr lang="en-US" sz="3000" spc="300">
                <a:solidFill>
                  <a:srgbClr val="FFFFFF"/>
                </a:solidFill>
                <a:latin typeface="Lato Bold"/>
              </a:rPr>
              <a:t>GITHUB PAGES</a:t>
            </a:r>
          </a:p>
        </p:txBody>
      </p:sp>
      <p:sp>
        <p:nvSpPr>
          <p:cNvPr name="TextBox 18" id="18"/>
          <p:cNvSpPr txBox="true"/>
          <p:nvPr/>
        </p:nvSpPr>
        <p:spPr>
          <a:xfrm rot="0">
            <a:off x="383061" y="3102360"/>
            <a:ext cx="8187378" cy="523875"/>
          </a:xfrm>
          <a:prstGeom prst="rect">
            <a:avLst/>
          </a:prstGeom>
        </p:spPr>
        <p:txBody>
          <a:bodyPr anchor="t" rtlCol="false" tIns="0" lIns="0" bIns="0" rIns="0">
            <a:spAutoFit/>
          </a:bodyPr>
          <a:lstStyle/>
          <a:p>
            <a:pPr>
              <a:lnSpc>
                <a:spcPts val="4200"/>
              </a:lnSpc>
            </a:pPr>
            <a:r>
              <a:rPr lang="en-US" sz="3000" spc="300">
                <a:solidFill>
                  <a:srgbClr val="FFFFFF"/>
                </a:solidFill>
                <a:latin typeface="Lato Bold"/>
              </a:rPr>
              <a:t>REACT JS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80498" y="886353"/>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Ultra-Bold"/>
              </a:rPr>
              <a:t>HERRAMIENTAS USADAS</a:t>
            </a:r>
          </a:p>
        </p:txBody>
      </p:sp>
      <p:grpSp>
        <p:nvGrpSpPr>
          <p:cNvPr name="Group 3" id="3"/>
          <p:cNvGrpSpPr/>
          <p:nvPr/>
        </p:nvGrpSpPr>
        <p:grpSpPr>
          <a:xfrm rot="0">
            <a:off x="9334500" y="2476500"/>
            <a:ext cx="8953500" cy="7810500"/>
            <a:chOff x="0" y="0"/>
            <a:chExt cx="3266261" cy="2849292"/>
          </a:xfrm>
        </p:grpSpPr>
        <p:sp>
          <p:nvSpPr>
            <p:cNvPr name="Freeform 4" id="4"/>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grpSp>
        <p:nvGrpSpPr>
          <p:cNvPr name="Group 5" id="5"/>
          <p:cNvGrpSpPr/>
          <p:nvPr/>
        </p:nvGrpSpPr>
        <p:grpSpPr>
          <a:xfrm rot="0">
            <a:off x="0" y="2476500"/>
            <a:ext cx="8953500" cy="7810500"/>
            <a:chOff x="0" y="0"/>
            <a:chExt cx="3266261" cy="2849292"/>
          </a:xfrm>
        </p:grpSpPr>
        <p:sp>
          <p:nvSpPr>
            <p:cNvPr name="Freeform 6" id="6"/>
            <p:cNvSpPr/>
            <p:nvPr/>
          </p:nvSpPr>
          <p:spPr>
            <a:xfrm flipH="false" flipV="false" rot="0">
              <a:off x="0" y="0"/>
              <a:ext cx="3266261" cy="2849292"/>
            </a:xfrm>
            <a:custGeom>
              <a:avLst/>
              <a:gdLst/>
              <a:ahLst/>
              <a:cxnLst/>
              <a:rect r="r" b="b" t="t" l="l"/>
              <a:pathLst>
                <a:path h="2849292" w="3266261">
                  <a:moveTo>
                    <a:pt x="0" y="0"/>
                  </a:moveTo>
                  <a:lnTo>
                    <a:pt x="3266261" y="0"/>
                  </a:lnTo>
                  <a:lnTo>
                    <a:pt x="3266261" y="2849292"/>
                  </a:lnTo>
                  <a:lnTo>
                    <a:pt x="0" y="2849292"/>
                  </a:lnTo>
                  <a:close/>
                </a:path>
              </a:pathLst>
            </a:custGeom>
            <a:solidFill>
              <a:srgbClr val="2B4A9D"/>
            </a:solidFill>
          </p:spPr>
        </p:sp>
      </p:grpSp>
      <p:grpSp>
        <p:nvGrpSpPr>
          <p:cNvPr name="Group 7" id="7"/>
          <p:cNvGrpSpPr/>
          <p:nvPr/>
        </p:nvGrpSpPr>
        <p:grpSpPr>
          <a:xfrm rot="0">
            <a:off x="0" y="0"/>
            <a:ext cx="18288000" cy="417760"/>
            <a:chOff x="0" y="0"/>
            <a:chExt cx="6671512" cy="152400"/>
          </a:xfrm>
        </p:grpSpPr>
        <p:sp>
          <p:nvSpPr>
            <p:cNvPr name="Freeform 8" id="8"/>
            <p:cNvSpPr/>
            <p:nvPr/>
          </p:nvSpPr>
          <p:spPr>
            <a:xfrm flipH="false" flipV="false" rot="0">
              <a:off x="0" y="0"/>
              <a:ext cx="6671512" cy="152400"/>
            </a:xfrm>
            <a:custGeom>
              <a:avLst/>
              <a:gdLst/>
              <a:ahLst/>
              <a:cxnLst/>
              <a:rect r="r" b="b" t="t" l="l"/>
              <a:pathLst>
                <a:path h="152400" w="6671512">
                  <a:moveTo>
                    <a:pt x="0" y="0"/>
                  </a:moveTo>
                  <a:lnTo>
                    <a:pt x="6671512" y="0"/>
                  </a:lnTo>
                  <a:lnTo>
                    <a:pt x="6671512" y="152400"/>
                  </a:lnTo>
                  <a:lnTo>
                    <a:pt x="0" y="152400"/>
                  </a:lnTo>
                  <a:close/>
                </a:path>
              </a:pathLst>
            </a:custGeom>
            <a:solidFill>
              <a:srgbClr val="2B4A9D"/>
            </a:solidFill>
          </p:spPr>
        </p:sp>
      </p:grpSp>
      <p:grpSp>
        <p:nvGrpSpPr>
          <p:cNvPr name="Group 9" id="9"/>
          <p:cNvGrpSpPr/>
          <p:nvPr/>
        </p:nvGrpSpPr>
        <p:grpSpPr>
          <a:xfrm rot="5400000">
            <a:off x="-1963" y="1309"/>
            <a:ext cx="1635964" cy="1633346"/>
            <a:chOff x="0" y="0"/>
            <a:chExt cx="6350000" cy="6339840"/>
          </a:xfrm>
        </p:grpSpPr>
        <p:sp>
          <p:nvSpPr>
            <p:cNvPr name="Freeform 10" id="10"/>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grpSp>
        <p:nvGrpSpPr>
          <p:cNvPr name="Group 11" id="11"/>
          <p:cNvGrpSpPr/>
          <p:nvPr/>
        </p:nvGrpSpPr>
        <p:grpSpPr>
          <a:xfrm rot="-10800000">
            <a:off x="16652690" y="1309"/>
            <a:ext cx="1635964" cy="1633346"/>
            <a:chOff x="0" y="0"/>
            <a:chExt cx="6350000" cy="6339840"/>
          </a:xfrm>
        </p:grpSpPr>
        <p:sp>
          <p:nvSpPr>
            <p:cNvPr name="Freeform 12" id="12"/>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2B4A9D"/>
            </a:solidFill>
          </p:spPr>
        </p:sp>
      </p:grpSp>
      <p:sp>
        <p:nvSpPr>
          <p:cNvPr name="Freeform 13" id="13"/>
          <p:cNvSpPr/>
          <p:nvPr/>
        </p:nvSpPr>
        <p:spPr>
          <a:xfrm flipH="false" flipV="false" rot="0">
            <a:off x="2075712" y="6378960"/>
            <a:ext cx="3685075" cy="3685075"/>
          </a:xfrm>
          <a:custGeom>
            <a:avLst/>
            <a:gdLst/>
            <a:ahLst/>
            <a:cxnLst/>
            <a:rect r="r" b="b" t="t" l="l"/>
            <a:pathLst>
              <a:path h="3685075" w="3685075">
                <a:moveTo>
                  <a:pt x="0" y="0"/>
                </a:moveTo>
                <a:lnTo>
                  <a:pt x="3685076" y="0"/>
                </a:lnTo>
                <a:lnTo>
                  <a:pt x="3685076" y="3685075"/>
                </a:lnTo>
                <a:lnTo>
                  <a:pt x="0" y="3685075"/>
                </a:lnTo>
                <a:lnTo>
                  <a:pt x="0" y="0"/>
                </a:lnTo>
                <a:close/>
              </a:path>
            </a:pathLst>
          </a:custGeom>
          <a:blipFill>
            <a:blip r:embed="rId2"/>
            <a:stretch>
              <a:fillRect l="0" t="0" r="0" b="0"/>
            </a:stretch>
          </a:blipFill>
        </p:spPr>
      </p:sp>
      <p:sp>
        <p:nvSpPr>
          <p:cNvPr name="Freeform 14" id="14"/>
          <p:cNvSpPr/>
          <p:nvPr/>
        </p:nvSpPr>
        <p:spPr>
          <a:xfrm flipH="false" flipV="false" rot="0">
            <a:off x="11000578" y="7012760"/>
            <a:ext cx="5806924" cy="3051275"/>
          </a:xfrm>
          <a:custGeom>
            <a:avLst/>
            <a:gdLst/>
            <a:ahLst/>
            <a:cxnLst/>
            <a:rect r="r" b="b" t="t" l="l"/>
            <a:pathLst>
              <a:path h="3051275" w="5806924">
                <a:moveTo>
                  <a:pt x="0" y="0"/>
                </a:moveTo>
                <a:lnTo>
                  <a:pt x="5806924" y="0"/>
                </a:lnTo>
                <a:lnTo>
                  <a:pt x="5806924" y="3051275"/>
                </a:lnTo>
                <a:lnTo>
                  <a:pt x="0" y="3051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9717561" y="3905449"/>
            <a:ext cx="8187378" cy="3333750"/>
          </a:xfrm>
          <a:prstGeom prst="rect">
            <a:avLst/>
          </a:prstGeom>
        </p:spPr>
        <p:txBody>
          <a:bodyPr anchor="t" rtlCol="false" tIns="0" lIns="0" bIns="0" rIns="0">
            <a:spAutoFit/>
          </a:bodyPr>
          <a:lstStyle/>
          <a:p>
            <a:pPr>
              <a:lnSpc>
                <a:spcPts val="3750"/>
              </a:lnSpc>
            </a:pPr>
            <a:r>
              <a:rPr lang="en-US" sz="3000" spc="150">
                <a:solidFill>
                  <a:srgbClr val="FFFFFF"/>
                </a:solidFill>
                <a:latin typeface="Lato Italics"/>
              </a:rPr>
              <a:t>A pesar de tener el inventario en un archivo .js tenemos una base de datos en la que se almacenan los datos de los usuarios que se registran a nuestra pagina esto para brindar una mayor seguridad, para esto usamos MySQL para construir la antes mencionada base.</a:t>
            </a:r>
          </a:p>
        </p:txBody>
      </p:sp>
      <p:sp>
        <p:nvSpPr>
          <p:cNvPr name="TextBox 16" id="16"/>
          <p:cNvSpPr txBox="true"/>
          <p:nvPr/>
        </p:nvSpPr>
        <p:spPr>
          <a:xfrm rot="0">
            <a:off x="383061" y="3895924"/>
            <a:ext cx="8187378" cy="3810000"/>
          </a:xfrm>
          <a:prstGeom prst="rect">
            <a:avLst/>
          </a:prstGeom>
        </p:spPr>
        <p:txBody>
          <a:bodyPr anchor="t" rtlCol="false" tIns="0" lIns="0" bIns="0" rIns="0">
            <a:spAutoFit/>
          </a:bodyPr>
          <a:lstStyle/>
          <a:p>
            <a:pPr>
              <a:lnSpc>
                <a:spcPts val="3750"/>
              </a:lnSpc>
            </a:pPr>
            <a:r>
              <a:rPr lang="en-US" sz="3000" spc="150">
                <a:solidFill>
                  <a:srgbClr val="FFFFFF"/>
                </a:solidFill>
                <a:latin typeface="Lato Italics"/>
              </a:rPr>
              <a:t>Usamos distintos archivos jscript pero el principal o mas destacable es el del inventario ya que manejamos el antes mencionado inventario de esta forma.</a:t>
            </a:r>
          </a:p>
          <a:p>
            <a:pPr>
              <a:lnSpc>
                <a:spcPts val="3750"/>
              </a:lnSpc>
            </a:pPr>
          </a:p>
          <a:p>
            <a:pPr>
              <a:lnSpc>
                <a:spcPts val="3750"/>
              </a:lnSpc>
            </a:pPr>
          </a:p>
          <a:p>
            <a:pPr>
              <a:lnSpc>
                <a:spcPts val="3750"/>
              </a:lnSpc>
            </a:pPr>
          </a:p>
          <a:p>
            <a:pPr>
              <a:lnSpc>
                <a:spcPts val="3750"/>
              </a:lnSpc>
            </a:pPr>
          </a:p>
        </p:txBody>
      </p:sp>
      <p:sp>
        <p:nvSpPr>
          <p:cNvPr name="TextBox 17" id="17"/>
          <p:cNvSpPr txBox="true"/>
          <p:nvPr/>
        </p:nvSpPr>
        <p:spPr>
          <a:xfrm rot="0">
            <a:off x="9717561" y="3102360"/>
            <a:ext cx="8187378" cy="523875"/>
          </a:xfrm>
          <a:prstGeom prst="rect">
            <a:avLst/>
          </a:prstGeom>
        </p:spPr>
        <p:txBody>
          <a:bodyPr anchor="t" rtlCol="false" tIns="0" lIns="0" bIns="0" rIns="0">
            <a:spAutoFit/>
          </a:bodyPr>
          <a:lstStyle/>
          <a:p>
            <a:pPr>
              <a:lnSpc>
                <a:spcPts val="4200"/>
              </a:lnSpc>
            </a:pPr>
            <a:r>
              <a:rPr lang="en-US" sz="3000" spc="300">
                <a:solidFill>
                  <a:srgbClr val="FFFFFF"/>
                </a:solidFill>
                <a:latin typeface="Lato Bold"/>
              </a:rPr>
              <a:t>MY SQL</a:t>
            </a:r>
          </a:p>
        </p:txBody>
      </p:sp>
      <p:sp>
        <p:nvSpPr>
          <p:cNvPr name="TextBox 18" id="18"/>
          <p:cNvSpPr txBox="true"/>
          <p:nvPr/>
        </p:nvSpPr>
        <p:spPr>
          <a:xfrm rot="0">
            <a:off x="383061" y="3102360"/>
            <a:ext cx="8187378" cy="523875"/>
          </a:xfrm>
          <a:prstGeom prst="rect">
            <a:avLst/>
          </a:prstGeom>
        </p:spPr>
        <p:txBody>
          <a:bodyPr anchor="t" rtlCol="false" tIns="0" lIns="0" bIns="0" rIns="0">
            <a:spAutoFit/>
          </a:bodyPr>
          <a:lstStyle/>
          <a:p>
            <a:pPr>
              <a:lnSpc>
                <a:spcPts val="4200"/>
              </a:lnSpc>
            </a:pPr>
            <a:r>
              <a:rPr lang="en-US" sz="3000" spc="300">
                <a:solidFill>
                  <a:srgbClr val="FFFFFF"/>
                </a:solidFill>
                <a:latin typeface="Lato Bold"/>
              </a:rPr>
              <a:t>JS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763478"/>
            <a:ext cx="18288000" cy="7523522"/>
            <a:chOff x="0" y="0"/>
            <a:chExt cx="6671512" cy="2744601"/>
          </a:xfrm>
        </p:grpSpPr>
        <p:sp>
          <p:nvSpPr>
            <p:cNvPr name="Freeform 3" id="3"/>
            <p:cNvSpPr/>
            <p:nvPr/>
          </p:nvSpPr>
          <p:spPr>
            <a:xfrm flipH="false" flipV="false" rot="0">
              <a:off x="0" y="0"/>
              <a:ext cx="6671512" cy="2744601"/>
            </a:xfrm>
            <a:custGeom>
              <a:avLst/>
              <a:gdLst/>
              <a:ahLst/>
              <a:cxnLst/>
              <a:rect r="r" b="b" t="t" l="l"/>
              <a:pathLst>
                <a:path h="2744601" w="6671512">
                  <a:moveTo>
                    <a:pt x="0" y="0"/>
                  </a:moveTo>
                  <a:lnTo>
                    <a:pt x="6671512" y="0"/>
                  </a:lnTo>
                  <a:lnTo>
                    <a:pt x="6671512" y="2744601"/>
                  </a:lnTo>
                  <a:lnTo>
                    <a:pt x="0" y="2744601"/>
                  </a:lnTo>
                  <a:close/>
                </a:path>
              </a:pathLst>
            </a:custGeom>
            <a:solidFill>
              <a:srgbClr val="2B4A9D"/>
            </a:solidFill>
          </p:spPr>
        </p:sp>
      </p:grpSp>
      <p:grpSp>
        <p:nvGrpSpPr>
          <p:cNvPr name="Group 4" id="4"/>
          <p:cNvGrpSpPr/>
          <p:nvPr/>
        </p:nvGrpSpPr>
        <p:grpSpPr>
          <a:xfrm rot="381190">
            <a:off x="3807504" y="-705158"/>
            <a:ext cx="18288000" cy="1655287"/>
            <a:chOff x="0" y="0"/>
            <a:chExt cx="6671512" cy="603853"/>
          </a:xfrm>
        </p:grpSpPr>
        <p:sp>
          <p:nvSpPr>
            <p:cNvPr name="Freeform 5" id="5"/>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grpSp>
        <p:nvGrpSpPr>
          <p:cNvPr name="Group 6" id="6"/>
          <p:cNvGrpSpPr/>
          <p:nvPr/>
        </p:nvGrpSpPr>
        <p:grpSpPr>
          <a:xfrm rot="-284447">
            <a:off x="-3805812" y="-636028"/>
            <a:ext cx="18288000" cy="1655287"/>
            <a:chOff x="0" y="0"/>
            <a:chExt cx="6671512" cy="603853"/>
          </a:xfrm>
        </p:grpSpPr>
        <p:sp>
          <p:nvSpPr>
            <p:cNvPr name="Freeform 7" id="7"/>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Freeform 8" id="8"/>
          <p:cNvSpPr/>
          <p:nvPr/>
        </p:nvSpPr>
        <p:spPr>
          <a:xfrm flipH="false" flipV="false" rot="0">
            <a:off x="2415840" y="3124345"/>
            <a:ext cx="13456320" cy="6801788"/>
          </a:xfrm>
          <a:custGeom>
            <a:avLst/>
            <a:gdLst/>
            <a:ahLst/>
            <a:cxnLst/>
            <a:rect r="r" b="b" t="t" l="l"/>
            <a:pathLst>
              <a:path h="6801788" w="13456320">
                <a:moveTo>
                  <a:pt x="0" y="0"/>
                </a:moveTo>
                <a:lnTo>
                  <a:pt x="13456320" y="0"/>
                </a:lnTo>
                <a:lnTo>
                  <a:pt x="13456320" y="6801788"/>
                </a:lnTo>
                <a:lnTo>
                  <a:pt x="0" y="6801788"/>
                </a:lnTo>
                <a:lnTo>
                  <a:pt x="0" y="0"/>
                </a:lnTo>
                <a:close/>
              </a:path>
            </a:pathLst>
          </a:custGeom>
          <a:blipFill>
            <a:blip r:embed="rId2"/>
            <a:stretch>
              <a:fillRect l="0" t="0" r="0" b="0"/>
            </a:stretch>
          </a:blipFill>
        </p:spPr>
      </p:sp>
      <p:sp>
        <p:nvSpPr>
          <p:cNvPr name="TextBox 9" id="9"/>
          <p:cNvSpPr txBox="true"/>
          <p:nvPr/>
        </p:nvSpPr>
        <p:spPr>
          <a:xfrm rot="0">
            <a:off x="1480498" y="1334028"/>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Ultra-Bold"/>
              </a:rPr>
              <a:t>PAGINA PRINCIPAL.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763478"/>
            <a:ext cx="18288000" cy="7523522"/>
            <a:chOff x="0" y="0"/>
            <a:chExt cx="6671512" cy="2744601"/>
          </a:xfrm>
        </p:grpSpPr>
        <p:sp>
          <p:nvSpPr>
            <p:cNvPr name="Freeform 3" id="3"/>
            <p:cNvSpPr/>
            <p:nvPr/>
          </p:nvSpPr>
          <p:spPr>
            <a:xfrm flipH="false" flipV="false" rot="0">
              <a:off x="0" y="0"/>
              <a:ext cx="6671512" cy="2744601"/>
            </a:xfrm>
            <a:custGeom>
              <a:avLst/>
              <a:gdLst/>
              <a:ahLst/>
              <a:cxnLst/>
              <a:rect r="r" b="b" t="t" l="l"/>
              <a:pathLst>
                <a:path h="2744601" w="6671512">
                  <a:moveTo>
                    <a:pt x="0" y="0"/>
                  </a:moveTo>
                  <a:lnTo>
                    <a:pt x="6671512" y="0"/>
                  </a:lnTo>
                  <a:lnTo>
                    <a:pt x="6671512" y="2744601"/>
                  </a:lnTo>
                  <a:lnTo>
                    <a:pt x="0" y="2744601"/>
                  </a:lnTo>
                  <a:close/>
                </a:path>
              </a:pathLst>
            </a:custGeom>
            <a:solidFill>
              <a:srgbClr val="2B4A9D"/>
            </a:solidFill>
          </p:spPr>
        </p:sp>
      </p:grpSp>
      <p:grpSp>
        <p:nvGrpSpPr>
          <p:cNvPr name="Group 4" id="4"/>
          <p:cNvGrpSpPr/>
          <p:nvPr/>
        </p:nvGrpSpPr>
        <p:grpSpPr>
          <a:xfrm rot="381190">
            <a:off x="3205592" y="-705158"/>
            <a:ext cx="18288000" cy="1655287"/>
            <a:chOff x="0" y="0"/>
            <a:chExt cx="6671512" cy="603853"/>
          </a:xfrm>
        </p:grpSpPr>
        <p:sp>
          <p:nvSpPr>
            <p:cNvPr name="Freeform 5" id="5"/>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grpSp>
        <p:nvGrpSpPr>
          <p:cNvPr name="Group 6" id="6"/>
          <p:cNvGrpSpPr/>
          <p:nvPr/>
        </p:nvGrpSpPr>
        <p:grpSpPr>
          <a:xfrm rot="-284447">
            <a:off x="-5973836" y="-451299"/>
            <a:ext cx="18288000" cy="1655287"/>
            <a:chOff x="0" y="0"/>
            <a:chExt cx="6671512" cy="603853"/>
          </a:xfrm>
        </p:grpSpPr>
        <p:sp>
          <p:nvSpPr>
            <p:cNvPr name="Freeform 7" id="7"/>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Freeform 8" id="8"/>
          <p:cNvSpPr/>
          <p:nvPr/>
        </p:nvSpPr>
        <p:spPr>
          <a:xfrm flipH="false" flipV="false" rot="0">
            <a:off x="2415840" y="3124345"/>
            <a:ext cx="13456320" cy="6801788"/>
          </a:xfrm>
          <a:custGeom>
            <a:avLst/>
            <a:gdLst/>
            <a:ahLst/>
            <a:cxnLst/>
            <a:rect r="r" b="b" t="t" l="l"/>
            <a:pathLst>
              <a:path h="6801788" w="13456320">
                <a:moveTo>
                  <a:pt x="0" y="0"/>
                </a:moveTo>
                <a:lnTo>
                  <a:pt x="13456320" y="0"/>
                </a:lnTo>
                <a:lnTo>
                  <a:pt x="13456320" y="6801788"/>
                </a:lnTo>
                <a:lnTo>
                  <a:pt x="0" y="6801788"/>
                </a:lnTo>
                <a:lnTo>
                  <a:pt x="0" y="0"/>
                </a:lnTo>
                <a:close/>
              </a:path>
            </a:pathLst>
          </a:custGeom>
          <a:blipFill>
            <a:blip r:embed="rId2"/>
            <a:stretch>
              <a:fillRect l="0" t="0" r="0" b="0"/>
            </a:stretch>
          </a:blipFill>
        </p:spPr>
      </p:sp>
      <p:sp>
        <p:nvSpPr>
          <p:cNvPr name="TextBox 9" id="9"/>
          <p:cNvSpPr txBox="true"/>
          <p:nvPr/>
        </p:nvSpPr>
        <p:spPr>
          <a:xfrm rot="0">
            <a:off x="1480498" y="1375865"/>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Ultra-Bold"/>
              </a:rPr>
              <a:t>LOGIN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763478"/>
            <a:ext cx="18288000" cy="7523522"/>
            <a:chOff x="0" y="0"/>
            <a:chExt cx="6671512" cy="2744601"/>
          </a:xfrm>
        </p:grpSpPr>
        <p:sp>
          <p:nvSpPr>
            <p:cNvPr name="Freeform 3" id="3"/>
            <p:cNvSpPr/>
            <p:nvPr/>
          </p:nvSpPr>
          <p:spPr>
            <a:xfrm flipH="false" flipV="false" rot="0">
              <a:off x="0" y="0"/>
              <a:ext cx="6671512" cy="2744601"/>
            </a:xfrm>
            <a:custGeom>
              <a:avLst/>
              <a:gdLst/>
              <a:ahLst/>
              <a:cxnLst/>
              <a:rect r="r" b="b" t="t" l="l"/>
              <a:pathLst>
                <a:path h="2744601" w="6671512">
                  <a:moveTo>
                    <a:pt x="0" y="0"/>
                  </a:moveTo>
                  <a:lnTo>
                    <a:pt x="6671512" y="0"/>
                  </a:lnTo>
                  <a:lnTo>
                    <a:pt x="6671512" y="2744601"/>
                  </a:lnTo>
                  <a:lnTo>
                    <a:pt x="0" y="2744601"/>
                  </a:lnTo>
                  <a:close/>
                </a:path>
              </a:pathLst>
            </a:custGeom>
            <a:solidFill>
              <a:srgbClr val="2B4A9D"/>
            </a:solidFill>
          </p:spPr>
        </p:sp>
      </p:grpSp>
      <p:grpSp>
        <p:nvGrpSpPr>
          <p:cNvPr name="Group 4" id="4"/>
          <p:cNvGrpSpPr/>
          <p:nvPr/>
        </p:nvGrpSpPr>
        <p:grpSpPr>
          <a:xfrm rot="381190">
            <a:off x="3205592" y="-705158"/>
            <a:ext cx="18288000" cy="1655287"/>
            <a:chOff x="0" y="0"/>
            <a:chExt cx="6671512" cy="603853"/>
          </a:xfrm>
        </p:grpSpPr>
        <p:sp>
          <p:nvSpPr>
            <p:cNvPr name="Freeform 5" id="5"/>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grpSp>
        <p:nvGrpSpPr>
          <p:cNvPr name="Group 6" id="6"/>
          <p:cNvGrpSpPr/>
          <p:nvPr/>
        </p:nvGrpSpPr>
        <p:grpSpPr>
          <a:xfrm rot="-284447">
            <a:off x="-5973836" y="-451299"/>
            <a:ext cx="18288000" cy="1655287"/>
            <a:chOff x="0" y="0"/>
            <a:chExt cx="6671512" cy="603853"/>
          </a:xfrm>
        </p:grpSpPr>
        <p:sp>
          <p:nvSpPr>
            <p:cNvPr name="Freeform 7" id="7"/>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Freeform 8" id="8"/>
          <p:cNvSpPr/>
          <p:nvPr/>
        </p:nvSpPr>
        <p:spPr>
          <a:xfrm flipH="false" flipV="false" rot="0">
            <a:off x="2415840" y="3134863"/>
            <a:ext cx="13456320" cy="6780751"/>
          </a:xfrm>
          <a:custGeom>
            <a:avLst/>
            <a:gdLst/>
            <a:ahLst/>
            <a:cxnLst/>
            <a:rect r="r" b="b" t="t" l="l"/>
            <a:pathLst>
              <a:path h="6780751" w="13456320">
                <a:moveTo>
                  <a:pt x="0" y="0"/>
                </a:moveTo>
                <a:lnTo>
                  <a:pt x="13456320" y="0"/>
                </a:lnTo>
                <a:lnTo>
                  <a:pt x="13456320" y="6780751"/>
                </a:lnTo>
                <a:lnTo>
                  <a:pt x="0" y="6780751"/>
                </a:lnTo>
                <a:lnTo>
                  <a:pt x="0" y="0"/>
                </a:lnTo>
                <a:close/>
              </a:path>
            </a:pathLst>
          </a:custGeom>
          <a:blipFill>
            <a:blip r:embed="rId2"/>
            <a:stretch>
              <a:fillRect l="0" t="0" r="0" b="0"/>
            </a:stretch>
          </a:blipFill>
        </p:spPr>
      </p:sp>
      <p:sp>
        <p:nvSpPr>
          <p:cNvPr name="TextBox 9" id="9"/>
          <p:cNvSpPr txBox="true"/>
          <p:nvPr/>
        </p:nvSpPr>
        <p:spPr>
          <a:xfrm rot="0">
            <a:off x="1480498" y="1375865"/>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Ultra-Bold"/>
              </a:rPr>
              <a:t>REGISTRO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763478"/>
            <a:ext cx="18288000" cy="7523522"/>
            <a:chOff x="0" y="0"/>
            <a:chExt cx="6671512" cy="2744601"/>
          </a:xfrm>
        </p:grpSpPr>
        <p:sp>
          <p:nvSpPr>
            <p:cNvPr name="Freeform 3" id="3"/>
            <p:cNvSpPr/>
            <p:nvPr/>
          </p:nvSpPr>
          <p:spPr>
            <a:xfrm flipH="false" flipV="false" rot="0">
              <a:off x="0" y="0"/>
              <a:ext cx="6671512" cy="2744601"/>
            </a:xfrm>
            <a:custGeom>
              <a:avLst/>
              <a:gdLst/>
              <a:ahLst/>
              <a:cxnLst/>
              <a:rect r="r" b="b" t="t" l="l"/>
              <a:pathLst>
                <a:path h="2744601" w="6671512">
                  <a:moveTo>
                    <a:pt x="0" y="0"/>
                  </a:moveTo>
                  <a:lnTo>
                    <a:pt x="6671512" y="0"/>
                  </a:lnTo>
                  <a:lnTo>
                    <a:pt x="6671512" y="2744601"/>
                  </a:lnTo>
                  <a:lnTo>
                    <a:pt x="0" y="2744601"/>
                  </a:lnTo>
                  <a:close/>
                </a:path>
              </a:pathLst>
            </a:custGeom>
            <a:solidFill>
              <a:srgbClr val="2B4A9D"/>
            </a:solidFill>
          </p:spPr>
        </p:sp>
      </p:grpSp>
      <p:grpSp>
        <p:nvGrpSpPr>
          <p:cNvPr name="Group 4" id="4"/>
          <p:cNvGrpSpPr/>
          <p:nvPr/>
        </p:nvGrpSpPr>
        <p:grpSpPr>
          <a:xfrm rot="381190">
            <a:off x="3205592" y="-705158"/>
            <a:ext cx="18288000" cy="1655287"/>
            <a:chOff x="0" y="0"/>
            <a:chExt cx="6671512" cy="603853"/>
          </a:xfrm>
        </p:grpSpPr>
        <p:sp>
          <p:nvSpPr>
            <p:cNvPr name="Freeform 5" id="5"/>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grpSp>
        <p:nvGrpSpPr>
          <p:cNvPr name="Group 6" id="6"/>
          <p:cNvGrpSpPr/>
          <p:nvPr/>
        </p:nvGrpSpPr>
        <p:grpSpPr>
          <a:xfrm rot="-284447">
            <a:off x="-5973836" y="-451299"/>
            <a:ext cx="18288000" cy="1655287"/>
            <a:chOff x="0" y="0"/>
            <a:chExt cx="6671512" cy="603853"/>
          </a:xfrm>
        </p:grpSpPr>
        <p:sp>
          <p:nvSpPr>
            <p:cNvPr name="Freeform 7" id="7"/>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Freeform 8" id="8"/>
          <p:cNvSpPr/>
          <p:nvPr/>
        </p:nvSpPr>
        <p:spPr>
          <a:xfrm flipH="false" flipV="false" rot="0">
            <a:off x="2415840" y="3138369"/>
            <a:ext cx="13456320" cy="6773739"/>
          </a:xfrm>
          <a:custGeom>
            <a:avLst/>
            <a:gdLst/>
            <a:ahLst/>
            <a:cxnLst/>
            <a:rect r="r" b="b" t="t" l="l"/>
            <a:pathLst>
              <a:path h="6773739" w="13456320">
                <a:moveTo>
                  <a:pt x="0" y="0"/>
                </a:moveTo>
                <a:lnTo>
                  <a:pt x="13456320" y="0"/>
                </a:lnTo>
                <a:lnTo>
                  <a:pt x="13456320" y="6773739"/>
                </a:lnTo>
                <a:lnTo>
                  <a:pt x="0" y="6773739"/>
                </a:lnTo>
                <a:lnTo>
                  <a:pt x="0" y="0"/>
                </a:lnTo>
                <a:close/>
              </a:path>
            </a:pathLst>
          </a:custGeom>
          <a:blipFill>
            <a:blip r:embed="rId2"/>
            <a:stretch>
              <a:fillRect l="0" t="0" r="0" b="0"/>
            </a:stretch>
          </a:blipFill>
        </p:spPr>
      </p:sp>
      <p:sp>
        <p:nvSpPr>
          <p:cNvPr name="TextBox 9" id="9"/>
          <p:cNvSpPr txBox="true"/>
          <p:nvPr/>
        </p:nvSpPr>
        <p:spPr>
          <a:xfrm rot="0">
            <a:off x="1480498" y="1375865"/>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Ultra-Bold"/>
              </a:rPr>
              <a:t>PRODUCTOS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763478"/>
            <a:ext cx="18288000" cy="7523522"/>
            <a:chOff x="0" y="0"/>
            <a:chExt cx="6671512" cy="2744601"/>
          </a:xfrm>
        </p:grpSpPr>
        <p:sp>
          <p:nvSpPr>
            <p:cNvPr name="Freeform 3" id="3"/>
            <p:cNvSpPr/>
            <p:nvPr/>
          </p:nvSpPr>
          <p:spPr>
            <a:xfrm flipH="false" flipV="false" rot="0">
              <a:off x="0" y="0"/>
              <a:ext cx="6671512" cy="2744601"/>
            </a:xfrm>
            <a:custGeom>
              <a:avLst/>
              <a:gdLst/>
              <a:ahLst/>
              <a:cxnLst/>
              <a:rect r="r" b="b" t="t" l="l"/>
              <a:pathLst>
                <a:path h="2744601" w="6671512">
                  <a:moveTo>
                    <a:pt x="0" y="0"/>
                  </a:moveTo>
                  <a:lnTo>
                    <a:pt x="6671512" y="0"/>
                  </a:lnTo>
                  <a:lnTo>
                    <a:pt x="6671512" y="2744601"/>
                  </a:lnTo>
                  <a:lnTo>
                    <a:pt x="0" y="2744601"/>
                  </a:lnTo>
                  <a:close/>
                </a:path>
              </a:pathLst>
            </a:custGeom>
            <a:solidFill>
              <a:srgbClr val="2B4A9D"/>
            </a:solidFill>
          </p:spPr>
        </p:sp>
      </p:grpSp>
      <p:grpSp>
        <p:nvGrpSpPr>
          <p:cNvPr name="Group 4" id="4"/>
          <p:cNvGrpSpPr/>
          <p:nvPr/>
        </p:nvGrpSpPr>
        <p:grpSpPr>
          <a:xfrm rot="381190">
            <a:off x="3205592" y="-705158"/>
            <a:ext cx="18288000" cy="1655287"/>
            <a:chOff x="0" y="0"/>
            <a:chExt cx="6671512" cy="603853"/>
          </a:xfrm>
        </p:grpSpPr>
        <p:sp>
          <p:nvSpPr>
            <p:cNvPr name="Freeform 5" id="5"/>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grpSp>
        <p:nvGrpSpPr>
          <p:cNvPr name="Group 6" id="6"/>
          <p:cNvGrpSpPr/>
          <p:nvPr/>
        </p:nvGrpSpPr>
        <p:grpSpPr>
          <a:xfrm rot="-284447">
            <a:off x="-5973836" y="-451299"/>
            <a:ext cx="18288000" cy="1655287"/>
            <a:chOff x="0" y="0"/>
            <a:chExt cx="6671512" cy="603853"/>
          </a:xfrm>
        </p:grpSpPr>
        <p:sp>
          <p:nvSpPr>
            <p:cNvPr name="Freeform 7" id="7"/>
            <p:cNvSpPr/>
            <p:nvPr/>
          </p:nvSpPr>
          <p:spPr>
            <a:xfrm flipH="false" flipV="false" rot="0">
              <a:off x="0" y="0"/>
              <a:ext cx="6671512" cy="603853"/>
            </a:xfrm>
            <a:custGeom>
              <a:avLst/>
              <a:gdLst/>
              <a:ahLst/>
              <a:cxnLst/>
              <a:rect r="r" b="b" t="t" l="l"/>
              <a:pathLst>
                <a:path h="603853" w="6671512">
                  <a:moveTo>
                    <a:pt x="0" y="0"/>
                  </a:moveTo>
                  <a:lnTo>
                    <a:pt x="6671512" y="0"/>
                  </a:lnTo>
                  <a:lnTo>
                    <a:pt x="6671512" y="603853"/>
                  </a:lnTo>
                  <a:lnTo>
                    <a:pt x="0" y="603853"/>
                  </a:lnTo>
                  <a:close/>
                </a:path>
              </a:pathLst>
            </a:custGeom>
            <a:solidFill>
              <a:srgbClr val="2B4A9D"/>
            </a:solidFill>
          </p:spPr>
        </p:sp>
      </p:grpSp>
      <p:sp>
        <p:nvSpPr>
          <p:cNvPr name="Freeform 8" id="8"/>
          <p:cNvSpPr/>
          <p:nvPr/>
        </p:nvSpPr>
        <p:spPr>
          <a:xfrm flipH="false" flipV="false" rot="0">
            <a:off x="2418106" y="3123637"/>
            <a:ext cx="13451787" cy="6803203"/>
          </a:xfrm>
          <a:custGeom>
            <a:avLst/>
            <a:gdLst/>
            <a:ahLst/>
            <a:cxnLst/>
            <a:rect r="r" b="b" t="t" l="l"/>
            <a:pathLst>
              <a:path h="6803203" w="13451787">
                <a:moveTo>
                  <a:pt x="0" y="0"/>
                </a:moveTo>
                <a:lnTo>
                  <a:pt x="13451788" y="0"/>
                </a:lnTo>
                <a:lnTo>
                  <a:pt x="13451788" y="6803203"/>
                </a:lnTo>
                <a:lnTo>
                  <a:pt x="0" y="6803203"/>
                </a:lnTo>
                <a:lnTo>
                  <a:pt x="0" y="0"/>
                </a:lnTo>
                <a:close/>
              </a:path>
            </a:pathLst>
          </a:custGeom>
          <a:blipFill>
            <a:blip r:embed="rId2"/>
            <a:stretch>
              <a:fillRect l="0" t="0" r="0" b="0"/>
            </a:stretch>
          </a:blipFill>
        </p:spPr>
      </p:sp>
      <p:sp>
        <p:nvSpPr>
          <p:cNvPr name="TextBox 9" id="9"/>
          <p:cNvSpPr txBox="true"/>
          <p:nvPr/>
        </p:nvSpPr>
        <p:spPr>
          <a:xfrm rot="0">
            <a:off x="1480498" y="1375865"/>
            <a:ext cx="15327005" cy="1190625"/>
          </a:xfrm>
          <a:prstGeom prst="rect">
            <a:avLst/>
          </a:prstGeom>
        </p:spPr>
        <p:txBody>
          <a:bodyPr anchor="t" rtlCol="false" tIns="0" lIns="0" bIns="0" rIns="0">
            <a:spAutoFit/>
          </a:bodyPr>
          <a:lstStyle/>
          <a:p>
            <a:pPr algn="ctr">
              <a:lnSpc>
                <a:spcPts val="8400"/>
              </a:lnSpc>
            </a:pPr>
            <a:r>
              <a:rPr lang="en-US" sz="8000" spc="400">
                <a:solidFill>
                  <a:srgbClr val="2B4A9D"/>
                </a:solidFill>
                <a:latin typeface="Poppins Ultra-Bold"/>
              </a:rPr>
              <a:t>CARRITO COMPRAS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DAGB2SZ-SJ4</dc:identifier>
  <dcterms:modified xsi:type="dcterms:W3CDTF">2011-08-01T06:04:30Z</dcterms:modified>
  <cp:revision>1</cp:revision>
  <dc:title>P. Programación para internet.</dc:title>
</cp:coreProperties>
</file>